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79" r:id="rId2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3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2E38-223C-3747-B399-ABE39B7E0E43}" type="datetimeFigureOut">
              <a:rPr lang="es-ES" smtClean="0"/>
              <a:t>30/06/13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D778-A215-664D-B522-3235F2BF6C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26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2E38-223C-3747-B399-ABE39B7E0E43}" type="datetimeFigureOut">
              <a:rPr lang="es-ES" smtClean="0"/>
              <a:t>30/06/13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D778-A215-664D-B522-3235F2BF6C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516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2E38-223C-3747-B399-ABE39B7E0E43}" type="datetimeFigureOut">
              <a:rPr lang="es-ES" smtClean="0"/>
              <a:t>30/06/13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D778-A215-664D-B522-3235F2BF6C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16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2E38-223C-3747-B399-ABE39B7E0E43}" type="datetimeFigureOut">
              <a:rPr lang="es-ES" smtClean="0"/>
              <a:t>30/06/13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D778-A215-664D-B522-3235F2BF6C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89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2E38-223C-3747-B399-ABE39B7E0E43}" type="datetimeFigureOut">
              <a:rPr lang="es-ES" smtClean="0"/>
              <a:t>30/06/13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D778-A215-664D-B522-3235F2BF6C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6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2E38-223C-3747-B399-ABE39B7E0E43}" type="datetimeFigureOut">
              <a:rPr lang="es-ES" smtClean="0"/>
              <a:t>30/06/13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D778-A215-664D-B522-3235F2BF6C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38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2E38-223C-3747-B399-ABE39B7E0E43}" type="datetimeFigureOut">
              <a:rPr lang="es-ES" smtClean="0"/>
              <a:t>30/06/13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D778-A215-664D-B522-3235F2BF6C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84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2E38-223C-3747-B399-ABE39B7E0E43}" type="datetimeFigureOut">
              <a:rPr lang="es-ES" smtClean="0"/>
              <a:t>30/06/13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D778-A215-664D-B522-3235F2BF6C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51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2E38-223C-3747-B399-ABE39B7E0E43}" type="datetimeFigureOut">
              <a:rPr lang="es-ES" smtClean="0"/>
              <a:t>30/06/13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D778-A215-664D-B522-3235F2BF6C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405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2E38-223C-3747-B399-ABE39B7E0E43}" type="datetimeFigureOut">
              <a:rPr lang="es-ES" smtClean="0"/>
              <a:t>30/06/13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D778-A215-664D-B522-3235F2BF6C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36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2E38-223C-3747-B399-ABE39B7E0E43}" type="datetimeFigureOut">
              <a:rPr lang="es-ES" smtClean="0"/>
              <a:t>30/06/13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D778-A215-664D-B522-3235F2BF6C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01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92E38-223C-3747-B399-ABE39B7E0E43}" type="datetimeFigureOut">
              <a:rPr lang="es-ES" smtClean="0"/>
              <a:t>30/06/13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5D778-A215-664D-B522-3235F2BF6C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24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positiva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8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78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9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18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0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8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90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96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88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9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4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98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62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8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17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06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42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29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0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1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3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1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2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8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05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082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Presentación en pantalla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DERMATÓLOGAS GUERRA S.L,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Aurora Guerra Tapia</dc:creator>
  <cp:lastModifiedBy>Aurora Guerra Tapia</cp:lastModifiedBy>
  <cp:revision>1</cp:revision>
  <dcterms:created xsi:type="dcterms:W3CDTF">2013-06-30T14:39:24Z</dcterms:created>
  <dcterms:modified xsi:type="dcterms:W3CDTF">2013-06-30T14:42:11Z</dcterms:modified>
</cp:coreProperties>
</file>