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3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62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62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51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86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68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14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3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60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1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38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96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8E1D4-FE2B-AE43-8C80-9EBEAEE5635A}" type="datetimeFigureOut">
              <a:rPr lang="es-ES" smtClean="0"/>
              <a:t>30/06/13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D1D-475D-8744-8E3F-66F385455E4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1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positiva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1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4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97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0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9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3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2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5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1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sitiva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46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Presentación en pantalla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DERMATÓLOGAS GUERRA S.L,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Aurora Guerra Tapia</dc:creator>
  <cp:lastModifiedBy>Aurora Guerra Tapia</cp:lastModifiedBy>
  <cp:revision>1</cp:revision>
  <dcterms:created xsi:type="dcterms:W3CDTF">2013-06-30T14:49:56Z</dcterms:created>
  <dcterms:modified xsi:type="dcterms:W3CDTF">2013-06-30T14:52:27Z</dcterms:modified>
</cp:coreProperties>
</file>