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82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Nombre del proyecto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Solicitante y fecha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ANTECEDENTES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OBJETIVOS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CONTRAPARTE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DESCRIPCIÓN DEL PROYECTO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DESCRIPCIÓN DEL PROYECTO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LÓGICA DE INTERVENCIÓN/CRONOGRAMA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LÓGICA DE INTERVENCIÓN/CRONOGRAMA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LÓGICA DE INTERVENCIÓN/CRONOGRAMA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PresentationFormat>Presentación en pantalla (16:9)</PresentationFormat>
  <Paragraphs>10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simple-light</vt:lpstr>
      <vt:lpstr>Nombre del proyecto</vt:lpstr>
      <vt:lpstr>ANTECEDENTES</vt:lpstr>
      <vt:lpstr>OBJETIVOS</vt:lpstr>
      <vt:lpstr>CONTRAPARTE</vt:lpstr>
      <vt:lpstr>DESCRIPCIÓN DEL PROYECTO</vt:lpstr>
      <vt:lpstr>DESCRIPCIÓN DEL PROYECTO</vt:lpstr>
      <vt:lpstr>LÓGICA DE INTERVENCIÓN/CRONOGRAMA</vt:lpstr>
      <vt:lpstr>LÓGICA DE INTERVENCIÓN/CRONOGRAMA</vt:lpstr>
      <vt:lpstr>LÓGICA DE INTERVENCIÓN/CRONOGRAMA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del proyecto</dc:title>
  <dc:creator>Javi</dc:creator>
  <cp:lastModifiedBy>Sonia Fuentes</cp:lastModifiedBy>
  <cp:revision>2</cp:revision>
  <dcterms:modified xsi:type="dcterms:W3CDTF">2015-01-15T18:39:05Z</dcterms:modified>
</cp:coreProperties>
</file>