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 showGuide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03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29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65113"/>
            <a:ext cx="2057400" cy="564038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65113"/>
            <a:ext cx="6019800" cy="56403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1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39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3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543051"/>
            <a:ext cx="4038600" cy="436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543051"/>
            <a:ext cx="4038600" cy="436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19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98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21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68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3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19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847FF-185F-7D48-8204-DF789824AFB9}" type="datetimeFigureOut">
              <a:rPr lang="es-ES" smtClean="0"/>
              <a:t>17/4/16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F074-BF4C-4042-8DDD-60EFB9E074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9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po_GEIDAC_2016v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gosban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æ</dc:creator>
  <cp:lastModifiedBy>Usuario de Microsoft Office</cp:lastModifiedBy>
  <cp:revision>6</cp:revision>
  <dcterms:created xsi:type="dcterms:W3CDTF">2015-10-22T13:59:44Z</dcterms:created>
  <dcterms:modified xsi:type="dcterms:W3CDTF">2016-04-17T16:22:47Z</dcterms:modified>
</cp:coreProperties>
</file>