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44" y="2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4062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9241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841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9031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7044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1096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7028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584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9333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054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Nombre del proyecto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Solicitante y fecha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ANTECEDENTES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OBJETIVOS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CONTRAPARTE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DESCRIPCIÓN DEL PROYECTO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DESCRIPCIÓN DEL PROYECTO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LÓGICA DE INTERVENCIÓN/CRONOGRAMA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LÓGICA DE INTERVENCIÓN/CRONOGRAMA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LÓGICA DE INTERVENCIÓN/CRONOGRAMA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Presentación en pantalla (16:9)</PresentationFormat>
  <Paragraphs>10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Arial</vt:lpstr>
      <vt:lpstr>simple-light</vt:lpstr>
      <vt:lpstr>Nombre del proyecto</vt:lpstr>
      <vt:lpstr>ANTECEDENTES</vt:lpstr>
      <vt:lpstr>OBJETIVOS</vt:lpstr>
      <vt:lpstr>CONTRAPARTE</vt:lpstr>
      <vt:lpstr>DESCRIPCIÓN DEL PROYECTO</vt:lpstr>
      <vt:lpstr>DESCRIPCIÓN DEL PROYECTO</vt:lpstr>
      <vt:lpstr>LÓGICA DE INTERVENCIÓN/CRONOGRAMA</vt:lpstr>
      <vt:lpstr>LÓGICA DE INTERVENCIÓN/CRONOGRAMA</vt:lpstr>
      <vt:lpstr>LÓGICA DE INTERVENCIÓN/CRONOGRAMA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proyecto</dc:title>
  <dc:creator>Javi</dc:creator>
  <cp:lastModifiedBy>Ana</cp:lastModifiedBy>
  <cp:revision>3</cp:revision>
  <dcterms:modified xsi:type="dcterms:W3CDTF">2018-01-11T12:31:32Z</dcterms:modified>
</cp:coreProperties>
</file>